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6876"/>
    <a:srgbClr val="B23677"/>
    <a:srgbClr val="794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2A56-17D4-4E54-9F25-2656BE48589D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C614-A50A-4476-96C7-6653DCE75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91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2A56-17D4-4E54-9F25-2656BE48589D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C614-A50A-4476-96C7-6653DCE75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35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2A56-17D4-4E54-9F25-2656BE48589D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C614-A50A-4476-96C7-6653DCE75240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8082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2A56-17D4-4E54-9F25-2656BE48589D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C614-A50A-4476-96C7-6653DCE75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1667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2A56-17D4-4E54-9F25-2656BE48589D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C614-A50A-4476-96C7-6653DCE75240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1779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2A56-17D4-4E54-9F25-2656BE48589D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C614-A50A-4476-96C7-6653DCE75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2669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2A56-17D4-4E54-9F25-2656BE48589D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C614-A50A-4476-96C7-6653DCE75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135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2A56-17D4-4E54-9F25-2656BE48589D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C614-A50A-4476-96C7-6653DCE75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674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2A56-17D4-4E54-9F25-2656BE48589D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C614-A50A-4476-96C7-6653DCE75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094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2A56-17D4-4E54-9F25-2656BE48589D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C614-A50A-4476-96C7-6653DCE75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006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2A56-17D4-4E54-9F25-2656BE48589D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C614-A50A-4476-96C7-6653DCE75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8964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2A56-17D4-4E54-9F25-2656BE48589D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C614-A50A-4476-96C7-6653DCE75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52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2A56-17D4-4E54-9F25-2656BE48589D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C614-A50A-4476-96C7-6653DCE75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09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2A56-17D4-4E54-9F25-2656BE48589D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C614-A50A-4476-96C7-6653DCE75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954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2A56-17D4-4E54-9F25-2656BE48589D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C614-A50A-4476-96C7-6653DCE75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08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2A56-17D4-4E54-9F25-2656BE48589D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C614-A50A-4476-96C7-6653DCE75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71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F2A56-17D4-4E54-9F25-2656BE48589D}" type="datetimeFigureOut">
              <a:rPr lang="es-ES" smtClean="0"/>
              <a:t>07/04/2022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DDC614-A50A-4476-96C7-6653DCE752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504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7624" y="1330692"/>
            <a:ext cx="8911687" cy="4355214"/>
          </a:xfrm>
        </p:spPr>
        <p:txBody>
          <a:bodyPr>
            <a:noAutofit/>
          </a:bodyPr>
          <a:lstStyle/>
          <a:p>
            <a:pPr algn="ctr"/>
            <a:r>
              <a:rPr lang="es-AR" sz="5400" b="1" dirty="0" smtClean="0">
                <a:solidFill>
                  <a:schemeClr val="accent5">
                    <a:lumMod val="75000"/>
                  </a:schemeClr>
                </a:solidFill>
              </a:rPr>
              <a:t>ASOCIACIÓN COOPERADORA</a:t>
            </a:r>
            <a:br>
              <a:rPr lang="es-AR" sz="5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AR" sz="5400" b="1" dirty="0" smtClean="0">
                <a:solidFill>
                  <a:schemeClr val="accent5">
                    <a:lumMod val="75000"/>
                  </a:schemeClr>
                </a:solidFill>
              </a:rPr>
              <a:t> Escuela Normal Superior Dr. Alejandro CARBÓ </a:t>
            </a:r>
            <a:endParaRPr lang="es-ES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909156"/>
          </a:xfrm>
        </p:spPr>
        <p:txBody>
          <a:bodyPr>
            <a:noAutofit/>
          </a:bodyPr>
          <a:lstStyle/>
          <a:p>
            <a:pPr algn="ctr"/>
            <a:r>
              <a:rPr lang="es-AR" sz="6000" dirty="0" smtClean="0">
                <a:solidFill>
                  <a:srgbClr val="0070C0"/>
                </a:solidFill>
                <a:latin typeface="Bauhaus 93" panose="04030905020B02020C02" pitchFamily="82" charset="0"/>
              </a:rPr>
              <a:t>Informa a todos sus socios: </a:t>
            </a:r>
            <a:endParaRPr lang="es-ES" sz="6000" dirty="0">
              <a:solidFill>
                <a:srgbClr val="0070C0"/>
              </a:solidFill>
              <a:latin typeface="Bauhaus 93" panose="04030905020B02020C02" pitchFamily="8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95797" y="3416530"/>
            <a:ext cx="8753098" cy="2643447"/>
          </a:xfrm>
        </p:spPr>
        <p:txBody>
          <a:bodyPr>
            <a:noAutofit/>
          </a:bodyPr>
          <a:lstStyle/>
          <a:p>
            <a:r>
              <a:rPr lang="es-ES" sz="4000" dirty="0">
                <a:solidFill>
                  <a:srgbClr val="0070C0"/>
                </a:solidFill>
                <a:latin typeface="Engravers MT" panose="02090707080505020304" pitchFamily="18" charset="0"/>
              </a:rPr>
              <a:t>E</a:t>
            </a:r>
            <a:r>
              <a:rPr lang="es-ES" sz="4000" dirty="0" smtClean="0">
                <a:solidFill>
                  <a:srgbClr val="0070C0"/>
                </a:solidFill>
                <a:latin typeface="Engravers MT" panose="02090707080505020304" pitchFamily="18" charset="0"/>
              </a:rPr>
              <a:t>l mejoramiento en la calidad escolar</a:t>
            </a:r>
          </a:p>
          <a:p>
            <a:pPr marL="0" indent="0">
              <a:buNone/>
            </a:pPr>
            <a:r>
              <a:rPr lang="es-ES" sz="4000" dirty="0" smtClean="0">
                <a:solidFill>
                  <a:srgbClr val="0070C0"/>
                </a:solidFill>
                <a:latin typeface="Engravers MT" panose="02090707080505020304" pitchFamily="18" charset="0"/>
              </a:rPr>
              <a:t> </a:t>
            </a:r>
            <a:endParaRPr lang="es-ES" sz="4000" dirty="0">
              <a:solidFill>
                <a:srgbClr val="0070C0"/>
              </a:solidFill>
              <a:latin typeface="Engravers MT" panose="0209070708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0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1900844"/>
          </a:xfrm>
        </p:spPr>
        <p:txBody>
          <a:bodyPr>
            <a:normAutofit fontScale="90000"/>
          </a:bodyPr>
          <a:lstStyle/>
          <a:p>
            <a:pPr marL="742950" indent="-742950">
              <a:buFont typeface="Wingdings" panose="05000000000000000000" pitchFamily="2" charset="2"/>
              <a:buChar char="v"/>
            </a:pPr>
            <a:r>
              <a:rPr lang="es-AR" sz="4400" b="1" dirty="0" smtClean="0">
                <a:solidFill>
                  <a:schemeClr val="accent6">
                    <a:lumMod val="75000"/>
                  </a:schemeClr>
                </a:solidFill>
              </a:rPr>
              <a:t>Compra de impresoras multifunción </a:t>
            </a:r>
            <a:r>
              <a:rPr lang="es-AR" dirty="0" smtClean="0">
                <a:solidFill>
                  <a:schemeClr val="accent6">
                    <a:lumMod val="75000"/>
                  </a:schemeClr>
                </a:solidFill>
              </a:rPr>
              <a:t>para los diferentes niveles de escolaridad.</a:t>
            </a:r>
            <a:br>
              <a:rPr lang="es-AR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A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es-AR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AR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s-AR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581891" y="3316778"/>
            <a:ext cx="873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A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Compra de equipo de audio </a:t>
            </a:r>
            <a:r>
              <a:rPr lang="es-AR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para el uso de los cuatro niveles </a:t>
            </a:r>
            <a:endParaRPr lang="es-E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74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40792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AR" sz="4000" b="1" dirty="0" smtClean="0">
                <a:solidFill>
                  <a:srgbClr val="7030A0"/>
                </a:solidFill>
              </a:rPr>
              <a:t>Compra de recursos did</a:t>
            </a:r>
            <a:r>
              <a:rPr lang="es-AR" sz="4000" b="1" dirty="0" smtClean="0">
                <a:solidFill>
                  <a:srgbClr val="7030A0"/>
                </a:solidFill>
              </a:rPr>
              <a:t>ácticos</a:t>
            </a:r>
            <a:r>
              <a:rPr lang="es-AR" sz="4000" b="1" dirty="0" smtClean="0">
                <a:solidFill>
                  <a:srgbClr val="7030A0"/>
                </a:solidFill>
              </a:rPr>
              <a:t> para las clases de </a:t>
            </a:r>
            <a:r>
              <a:rPr lang="es-AR" sz="4000" b="1" dirty="0">
                <a:solidFill>
                  <a:srgbClr val="7030A0"/>
                </a:solidFill>
              </a:rPr>
              <a:t>E</a:t>
            </a:r>
            <a:r>
              <a:rPr lang="es-AR" sz="4000" b="1" dirty="0" smtClean="0">
                <a:solidFill>
                  <a:srgbClr val="7030A0"/>
                </a:solidFill>
              </a:rPr>
              <a:t>ducación Física</a:t>
            </a:r>
            <a:r>
              <a:rPr lang="es-AR" dirty="0" smtClean="0">
                <a:solidFill>
                  <a:srgbClr val="7030A0"/>
                </a:solidFill>
              </a:rPr>
              <a:t> para primaria y secundaria 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5" y="2676699"/>
            <a:ext cx="8596668" cy="3167148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solidFill>
                  <a:srgbClr val="00B0F0"/>
                </a:solidFill>
              </a:rPr>
              <a:t>Pago de abono </a:t>
            </a:r>
            <a:r>
              <a:rPr lang="es-AR" sz="4000" b="1" dirty="0">
                <a:solidFill>
                  <a:srgbClr val="00B0F0"/>
                </a:solidFill>
              </a:rPr>
              <a:t>mensual de AMP Emergencias, durante todo el año   </a:t>
            </a:r>
            <a:r>
              <a:rPr lang="es-AR" sz="3600" b="1" dirty="0" smtClean="0">
                <a:solidFill>
                  <a:srgbClr val="00B0F0"/>
                </a:solidFill>
              </a:rPr>
              <a:t>para todo el estudiantado de la institución </a:t>
            </a:r>
            <a:endParaRPr lang="es-ES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97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416234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s-AR" sz="4400" b="1" dirty="0" smtClean="0">
                <a:solidFill>
                  <a:srgbClr val="794CB4"/>
                </a:solidFill>
              </a:rPr>
              <a:t>Pago de 4 módems de servicio de Internet </a:t>
            </a:r>
            <a:r>
              <a:rPr lang="es-AR" sz="4000" dirty="0" smtClean="0">
                <a:solidFill>
                  <a:srgbClr val="794CB4"/>
                </a:solidFill>
              </a:rPr>
              <a:t>para las oficinas administrativas y pedagógicas del establecimiento escolar. </a:t>
            </a:r>
            <a:endParaRPr lang="es-ES" sz="4000" dirty="0">
              <a:solidFill>
                <a:srgbClr val="794CB4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8640" y="3350028"/>
            <a:ext cx="8725362" cy="2691333"/>
          </a:xfrm>
        </p:spPr>
        <p:txBody>
          <a:bodyPr>
            <a:normAutofit/>
          </a:bodyPr>
          <a:lstStyle/>
          <a:p>
            <a:r>
              <a:rPr lang="es-AR" sz="4000" dirty="0" smtClean="0"/>
              <a:t>  </a:t>
            </a:r>
            <a:r>
              <a:rPr lang="es-AR" sz="4000" b="1" dirty="0" smtClean="0"/>
              <a:t>Pago de abono mensual   de SIAADE y abono mensual del sistema de gestión </a:t>
            </a:r>
            <a:r>
              <a:rPr lang="es-AR" sz="3600" dirty="0" smtClean="0"/>
              <a:t>del Nivel Terciario.      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44635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000596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s-AR" sz="4000" b="1" dirty="0" smtClean="0">
                <a:solidFill>
                  <a:srgbClr val="B23677"/>
                </a:solidFill>
              </a:rPr>
              <a:t>Pago de </a:t>
            </a:r>
            <a:r>
              <a:rPr lang="es-AR" sz="4000" b="1" dirty="0" err="1" smtClean="0">
                <a:solidFill>
                  <a:srgbClr val="B23677"/>
                </a:solidFill>
              </a:rPr>
              <a:t>service</a:t>
            </a:r>
            <a:r>
              <a:rPr lang="es-AR" sz="4000" b="1" dirty="0" smtClean="0">
                <a:solidFill>
                  <a:srgbClr val="B23677"/>
                </a:solidFill>
              </a:rPr>
              <a:t> de equipos de computación e impresoras </a:t>
            </a:r>
            <a:r>
              <a:rPr lang="es-AR" dirty="0" smtClean="0">
                <a:solidFill>
                  <a:srgbClr val="B23677"/>
                </a:solidFill>
              </a:rPr>
              <a:t>de diversas oficinas </a:t>
            </a:r>
            <a:br>
              <a:rPr lang="es-AR" dirty="0" smtClean="0">
                <a:solidFill>
                  <a:srgbClr val="B23677"/>
                </a:solidFill>
              </a:rPr>
            </a:br>
            <a:endParaRPr lang="es-ES" dirty="0">
              <a:solidFill>
                <a:srgbClr val="B23677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5841" y="2743200"/>
            <a:ext cx="8268161" cy="349766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AR" sz="4800" b="1" dirty="0" smtClean="0">
                <a:solidFill>
                  <a:schemeClr val="accent1">
                    <a:lumMod val="50000"/>
                  </a:schemeClr>
                </a:solidFill>
              </a:rPr>
              <a:t>Compra de disco rígido para resguardo de la información de todo el estudiantado de la institución</a:t>
            </a:r>
            <a:endParaRPr lang="es-ES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65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5523" y="2504901"/>
            <a:ext cx="8596668" cy="2025535"/>
          </a:xfrm>
        </p:spPr>
        <p:txBody>
          <a:bodyPr/>
          <a:lstStyle/>
          <a:p>
            <a:r>
              <a:rPr lang="es-AR" b="1" dirty="0" smtClean="0">
                <a:solidFill>
                  <a:srgbClr val="806876"/>
                </a:solidFill>
              </a:rPr>
              <a:t>Arreglos varios de la estructura de la escuela, </a:t>
            </a:r>
            <a:r>
              <a:rPr lang="es-AR" dirty="0" smtClean="0">
                <a:solidFill>
                  <a:srgbClr val="806876"/>
                </a:solidFill>
              </a:rPr>
              <a:t>que continuarán durante el año </a:t>
            </a:r>
            <a:endParaRPr lang="es-ES" dirty="0">
              <a:solidFill>
                <a:srgbClr val="8068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79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982055" cy="3762896"/>
          </a:xfrm>
        </p:spPr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rgbClr val="002060"/>
                </a:solidFill>
              </a:rPr>
              <a:t>A todos nuestros socios</a:t>
            </a:r>
            <a:br>
              <a:rPr lang="es-AR" b="1" dirty="0" smtClean="0">
                <a:solidFill>
                  <a:srgbClr val="002060"/>
                </a:solidFill>
              </a:rPr>
            </a:br>
            <a:r>
              <a:rPr lang="es-AR" b="1" dirty="0" smtClean="0">
                <a:solidFill>
                  <a:srgbClr val="002060"/>
                </a:solidFill>
              </a:rPr>
              <a:t>MUCHAS GRACIAS por acompañarnos con sus APORTES y apoyo brindado.</a:t>
            </a:r>
            <a:br>
              <a:rPr lang="es-AR" b="1" dirty="0" smtClean="0">
                <a:solidFill>
                  <a:srgbClr val="002060"/>
                </a:solidFill>
              </a:rPr>
            </a:br>
            <a:r>
              <a:rPr lang="es-AR" b="1" dirty="0">
                <a:solidFill>
                  <a:srgbClr val="002060"/>
                </a:solidFill>
              </a:rPr>
              <a:t/>
            </a:r>
            <a:br>
              <a:rPr lang="es-AR" b="1" dirty="0">
                <a:solidFill>
                  <a:srgbClr val="002060"/>
                </a:solidFill>
              </a:rPr>
            </a:br>
            <a:r>
              <a:rPr lang="es-AR" b="1" dirty="0" smtClean="0">
                <a:solidFill>
                  <a:srgbClr val="002060"/>
                </a:solidFill>
              </a:rPr>
              <a:t>Seguimos trabajando en pos del bien de Nuestra Institución educativa ESCUELA NORMAL SUPERIOR DR. ALEJANDRO CARBÓ</a:t>
            </a:r>
            <a:r>
              <a:rPr lang="es-AR" b="1" dirty="0" smtClean="0"/>
              <a:t>.</a:t>
            </a:r>
            <a:br>
              <a:rPr lang="es-AR" b="1" dirty="0" smtClean="0"/>
            </a:br>
            <a:r>
              <a:rPr lang="es-AR" b="1" dirty="0"/>
              <a:t/>
            </a:r>
            <a:br>
              <a:rPr lang="es-AR" b="1" dirty="0"/>
            </a:br>
            <a:r>
              <a:rPr lang="es-AR" b="1" dirty="0" smtClean="0"/>
              <a:t> 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640080" y="4871258"/>
            <a:ext cx="90442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 smtClean="0"/>
          </a:p>
          <a:p>
            <a:pPr algn="r"/>
            <a:r>
              <a:rPr lang="es-AR" b="1" dirty="0"/>
              <a:t>Presidenta de la Comisión Cooperadora:</a:t>
            </a:r>
            <a:br>
              <a:rPr lang="es-AR" b="1" dirty="0"/>
            </a:br>
            <a:r>
              <a:rPr lang="es-AR" b="1" dirty="0"/>
              <a:t>Sandra Álvarez González </a:t>
            </a:r>
            <a:br>
              <a:rPr lang="es-AR" b="1" dirty="0"/>
            </a:br>
            <a:r>
              <a:rPr lang="es-AR" b="1" dirty="0"/>
              <a:t>y demás Miembros de </a:t>
            </a:r>
            <a:r>
              <a:rPr lang="es-AR" b="1" dirty="0" err="1"/>
              <a:t>Asoc</a:t>
            </a:r>
            <a:r>
              <a:rPr lang="es-AR" b="1" dirty="0"/>
              <a:t>. Cooperadora</a:t>
            </a:r>
            <a:br>
              <a:rPr lang="es-AR" b="1" dirty="0"/>
            </a:br>
            <a:r>
              <a:rPr lang="es-AR" b="1" dirty="0"/>
              <a:t/>
            </a:r>
            <a:br>
              <a:rPr lang="es-AR" b="1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116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159</Words>
  <Application>Microsoft Office PowerPoint</Application>
  <PresentationFormat>Panorámica</PresentationFormat>
  <Paragraphs>16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Bauhaus 93</vt:lpstr>
      <vt:lpstr>Engravers MT</vt:lpstr>
      <vt:lpstr>Trebuchet MS</vt:lpstr>
      <vt:lpstr>Wingdings</vt:lpstr>
      <vt:lpstr>Wingdings 3</vt:lpstr>
      <vt:lpstr>Faceta</vt:lpstr>
      <vt:lpstr>ASOCIACIÓN COOPERADORA  Escuela Normal Superior Dr. Alejandro CARBÓ </vt:lpstr>
      <vt:lpstr>Informa a todos sus socios: </vt:lpstr>
      <vt:lpstr>Compra de impresoras multifunción para los diferentes niveles de escolaridad.       </vt:lpstr>
      <vt:lpstr>Compra de recursos didácticos para las clases de Educación Física para primaria y secundaria </vt:lpstr>
      <vt:lpstr>Pago de 4 módems de servicio de Internet para las oficinas administrativas y pedagógicas del establecimiento escolar. </vt:lpstr>
      <vt:lpstr>Pago de service de equipos de computación e impresoras de diversas oficinas  </vt:lpstr>
      <vt:lpstr>Arreglos varios de la estructura de la escuela, que continuarán durante el año </vt:lpstr>
      <vt:lpstr>A todos nuestros socios MUCHAS GRACIAS por acompañarnos con sus APORTES y apoyo brindado.  Seguimos trabajando en pos del bien de Nuestra Institución educativa ESCUELA NORMAL SUPERIOR DR. ALEJANDRO CARBÓ.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ASOCIACIÓN COOPERADORA  Escuela Normal Superior Dr. Alejandro CARBÓ</dc:title>
  <dc:creator>PC</dc:creator>
  <cp:lastModifiedBy>PC</cp:lastModifiedBy>
  <cp:revision>13</cp:revision>
  <dcterms:created xsi:type="dcterms:W3CDTF">2022-04-07T22:51:50Z</dcterms:created>
  <dcterms:modified xsi:type="dcterms:W3CDTF">2022-04-08T00:43:34Z</dcterms:modified>
</cp:coreProperties>
</file>