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c2d02b88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c2d02b88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2c2d02b8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2c2d02b88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c2d02b8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c2d02b88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850" y="0"/>
            <a:ext cx="3640057" cy="504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1162600"/>
            <a:ext cx="5024050" cy="292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950" y="0"/>
            <a:ext cx="3449942" cy="49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942" y="-60175"/>
            <a:ext cx="358485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" y="-6"/>
            <a:ext cx="757225" cy="7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007" y="-17875"/>
            <a:ext cx="360619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525" y="41650"/>
            <a:ext cx="3606201" cy="506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" y="-6"/>
            <a:ext cx="757225" cy="7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360" y="0"/>
            <a:ext cx="36396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750" y="0"/>
            <a:ext cx="329555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" y="-6"/>
            <a:ext cx="757225" cy="7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Marcela</cp:lastModifiedBy>
  <cp:revision>1</cp:revision>
  <dcterms:modified xsi:type="dcterms:W3CDTF">2023-04-09T02:20:00Z</dcterms:modified>
</cp:coreProperties>
</file>