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0" r:id="rId6"/>
    <p:sldId id="259" r:id="rId7"/>
    <p:sldId id="261" r:id="rId8"/>
    <p:sldId id="262" r:id="rId9"/>
    <p:sldId id="263" r:id="rId10"/>
    <p:sldId id="267" r:id="rId11"/>
    <p:sldId id="264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9538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3338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73482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8500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70803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61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781419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413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02827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36278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88542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E6BF8-D8C0-4418-8489-F43F6DDB0B22}" type="datetimeFigureOut">
              <a:rPr lang="es-AR" smtClean="0"/>
              <a:t>25/3/2023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6A066-9F84-4126-B522-F55FDFB8E5B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15152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5.xml"/><Relationship Id="rId7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slide" Target="slide11.xm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Sistema Integrado Plataforma Educativa Colegio Alejandro Carbó</a:t>
            </a:r>
            <a:endParaRPr lang="es-A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AR" dirty="0" smtClean="0"/>
              <a:t>Taller a cargo de los profesores: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AR" dirty="0" smtClean="0"/>
              <a:t>Verónica Salde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s-AR" dirty="0" smtClean="0"/>
              <a:t>Pablo Miguel Gagliardi</a:t>
            </a:r>
            <a:endParaRPr lang="es-AR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7785" y="4203001"/>
            <a:ext cx="45053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72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546559" y="3798776"/>
            <a:ext cx="505326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MENSAJERÍA A GRUPO CLASE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7721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28303"/>
            <a:ext cx="12192000" cy="6229698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" y="105082"/>
            <a:ext cx="9083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CONTENIDOS / CLASES / OPCIONES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109728" y="6010656"/>
            <a:ext cx="113385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VOLVER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482005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ed.infd.edu.ar/wp-content/uploads/2018/06/tutoriales-clase-items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9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23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6998208" y="4303776"/>
            <a:ext cx="4901184" cy="156057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INGRESAMOS;</a:t>
            </a:r>
          </a:p>
          <a:p>
            <a:r>
              <a:rPr lang="es-AR" sz="2800" b="1" dirty="0" smtClean="0">
                <a:solidFill>
                  <a:srgbClr val="FF0000"/>
                </a:solidFill>
              </a:rPr>
              <a:t>USUARIO:</a:t>
            </a:r>
          </a:p>
          <a:p>
            <a:r>
              <a:rPr lang="es-AR" sz="2800" b="1" dirty="0" smtClean="0">
                <a:solidFill>
                  <a:srgbClr val="FF0000"/>
                </a:solidFill>
              </a:rPr>
              <a:t>CONTRASEÑA:</a:t>
            </a:r>
          </a:p>
        </p:txBody>
      </p:sp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98532" y="4687633"/>
            <a:ext cx="2192027" cy="792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2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31648" y="5132832"/>
            <a:ext cx="11728704" cy="1560576"/>
          </a:xfrm>
          <a:prstGeom prst="round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MUESTRA LAS AULAS QUE TENEMOS HABILITADAS AL MOMENTO DE INGRESAR AL SISTEMA, A DONDE ADEMÁS PODEMOS TENER LAS QUE ESTAMOS CON OTROS PROFESORES.</a:t>
            </a:r>
            <a:endParaRPr lang="es-AR" sz="2800" b="1" dirty="0" smtClean="0">
              <a:solidFill>
                <a:srgbClr val="FF0000"/>
              </a:solidFill>
            </a:endParaRPr>
          </a:p>
        </p:txBody>
      </p:sp>
      <p:pic>
        <p:nvPicPr>
          <p:cNvPr id="7" name="Imagen 6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7424" y="4111752"/>
            <a:ext cx="2852928" cy="740664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9314804" y="3569726"/>
            <a:ext cx="243816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PRESIONAMOS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781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1179094"/>
          </a:xfrm>
          <a:prstGeom prst="rect">
            <a:avLst/>
          </a:prstGeom>
        </p:spPr>
      </p:pic>
      <p:pic>
        <p:nvPicPr>
          <p:cNvPr id="5" name="Imagen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806" y="1322472"/>
            <a:ext cx="2316040" cy="1038225"/>
          </a:xfrm>
          <a:prstGeom prst="rect">
            <a:avLst/>
          </a:prstGeom>
        </p:spPr>
      </p:pic>
      <p:sp>
        <p:nvSpPr>
          <p:cNvPr id="6" name="Rectángulo redondeado 5"/>
          <p:cNvSpPr/>
          <p:nvPr/>
        </p:nvSpPr>
        <p:spPr>
          <a:xfrm>
            <a:off x="2649677" y="1295901"/>
            <a:ext cx="9381902" cy="1038225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Modificación de los datos del USUARIO / ESTUDIANTE</a:t>
            </a:r>
            <a:endParaRPr lang="es-AR" sz="2800" b="1" dirty="0" smtClean="0">
              <a:solidFill>
                <a:srgbClr val="FF0000"/>
              </a:solidFill>
            </a:endParaRPr>
          </a:p>
        </p:txBody>
      </p:sp>
      <p:pic>
        <p:nvPicPr>
          <p:cNvPr id="7" name="Imagen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6806" y="2695074"/>
            <a:ext cx="2330714" cy="1191126"/>
          </a:xfrm>
          <a:prstGeom prst="rect">
            <a:avLst/>
          </a:prstGeom>
        </p:spPr>
      </p:pic>
      <p:sp>
        <p:nvSpPr>
          <p:cNvPr id="8" name="Rectángulo redondeado 7"/>
          <p:cNvSpPr/>
          <p:nvPr/>
        </p:nvSpPr>
        <p:spPr>
          <a:xfrm>
            <a:off x="2649677" y="2771524"/>
            <a:ext cx="9381902" cy="1038225"/>
          </a:xfrm>
          <a:prstGeom prst="roundRect">
            <a:avLst/>
          </a:prstGeom>
          <a:solidFill>
            <a:srgbClr val="FFC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Modificación y creación de CLASES Y CONTENIDOS.</a:t>
            </a:r>
            <a:endParaRPr lang="es-AR" sz="2800" b="1" dirty="0" smtClean="0">
              <a:solidFill>
                <a:srgbClr val="FF0000"/>
              </a:solidFill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6806" y="4220577"/>
            <a:ext cx="2330714" cy="1193634"/>
          </a:xfrm>
          <a:prstGeom prst="rect">
            <a:avLst/>
          </a:prstGeom>
        </p:spPr>
      </p:pic>
      <p:sp>
        <p:nvSpPr>
          <p:cNvPr id="12" name="Rectángulo redondeado 11"/>
          <p:cNvSpPr/>
          <p:nvPr/>
        </p:nvSpPr>
        <p:spPr>
          <a:xfrm>
            <a:off x="2649677" y="4298281"/>
            <a:ext cx="9381902" cy="103822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Regresar al escritorio principal en donde están nuestras aulas.</a:t>
            </a:r>
            <a:endParaRPr lang="es-AR" sz="2800" b="1" dirty="0" smtClean="0">
              <a:solidFill>
                <a:srgbClr val="FF0000"/>
              </a:solidFill>
            </a:endParaRPr>
          </a:p>
        </p:txBody>
      </p:sp>
      <p:pic>
        <p:nvPicPr>
          <p:cNvPr id="13" name="Imagen 1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6806" y="5748588"/>
            <a:ext cx="2427676" cy="962527"/>
          </a:xfrm>
          <a:prstGeom prst="rect">
            <a:avLst/>
          </a:prstGeom>
        </p:spPr>
      </p:pic>
      <p:sp>
        <p:nvSpPr>
          <p:cNvPr id="14" name="Rectángulo redondeado 13"/>
          <p:cNvSpPr/>
          <p:nvPr/>
        </p:nvSpPr>
        <p:spPr>
          <a:xfrm>
            <a:off x="2649677" y="5672890"/>
            <a:ext cx="9381902" cy="1038225"/>
          </a:xfrm>
          <a:prstGeom prst="roundRect">
            <a:avLst/>
          </a:prstGeom>
          <a:noFill/>
          <a:ln w="7620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Para enviar mensajes a SOLO LOS GRUPOS CLASE.</a:t>
            </a:r>
            <a:endParaRPr lang="es-AR" sz="28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6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" y="950594"/>
            <a:ext cx="11972544" cy="20852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6776" y="155966"/>
            <a:ext cx="1190480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SOLAPAS DE USUARIO / ESTUDIANTE</a:t>
            </a:r>
            <a:endParaRPr lang="es-E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Flecha abajo 5"/>
          <p:cNvSpPr/>
          <p:nvPr/>
        </p:nvSpPr>
        <p:spPr>
          <a:xfrm>
            <a:off x="2549298" y="1887866"/>
            <a:ext cx="365760" cy="2066992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Rectángulo redondeado 6">
            <a:hlinkClick r:id="rId3" action="ppaction://hlinksldjump"/>
          </p:cNvPr>
          <p:cNvSpPr/>
          <p:nvPr/>
        </p:nvSpPr>
        <p:spPr>
          <a:xfrm>
            <a:off x="339614" y="4050753"/>
            <a:ext cx="4785126" cy="2670048"/>
          </a:xfrm>
          <a:prstGeom prst="roundRect">
            <a:avLst/>
          </a:prstGeom>
          <a:solidFill>
            <a:srgbClr val="92D05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800" b="1" dirty="0" smtClean="0">
                <a:solidFill>
                  <a:schemeClr val="tx1"/>
                </a:solidFill>
              </a:rPr>
              <a:t>Datos del estudiante con las acciones de: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chemeClr val="tx1"/>
                </a:solidFill>
              </a:rPr>
              <a:t>Agregar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chemeClr val="tx1"/>
                </a:solidFill>
              </a:rPr>
              <a:t>Modificar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s-AR" sz="2800" b="1" dirty="0" smtClean="0">
                <a:solidFill>
                  <a:schemeClr val="tx1"/>
                </a:solidFill>
              </a:rPr>
              <a:t>Inscribir</a:t>
            </a:r>
            <a:endParaRPr lang="es-AR" sz="2800" b="1" dirty="0" smtClean="0">
              <a:solidFill>
                <a:srgbClr val="FF0000"/>
              </a:solidFill>
            </a:endParaRPr>
          </a:p>
        </p:txBody>
      </p:sp>
      <p:sp>
        <p:nvSpPr>
          <p:cNvPr id="8" name="Flecha abajo 7"/>
          <p:cNvSpPr/>
          <p:nvPr/>
        </p:nvSpPr>
        <p:spPr>
          <a:xfrm rot="19314242">
            <a:off x="6093581" y="1621005"/>
            <a:ext cx="365760" cy="2600715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>
            <a:hlinkClick r:id="rId4" action="ppaction://hlinksldjump"/>
          </p:cNvPr>
          <p:cNvSpPr/>
          <p:nvPr/>
        </p:nvSpPr>
        <p:spPr>
          <a:xfrm>
            <a:off x="6485021" y="4050753"/>
            <a:ext cx="5426563" cy="267004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3200" b="1" dirty="0" smtClean="0">
                <a:solidFill>
                  <a:schemeClr val="tx1"/>
                </a:solidFill>
              </a:rPr>
              <a:t>Opción de realizar grupo de trabajo completando a los alumnos que tenemos asignados dentro de cada aula.</a:t>
            </a:r>
            <a:endParaRPr lang="es-AR" sz="32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8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3824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109588" y="1472702"/>
            <a:ext cx="53399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VISTA DE ESTUDIANTES 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2" name="Rectángulo redondeado 1">
            <a:hlinkClick r:id="rId3" action="ppaction://hlinksldjump"/>
          </p:cNvPr>
          <p:cNvSpPr/>
          <p:nvPr/>
        </p:nvSpPr>
        <p:spPr>
          <a:xfrm>
            <a:off x="109728" y="6010656"/>
            <a:ext cx="113385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VOLVER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31190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669908" y="1399550"/>
            <a:ext cx="579108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</a:rPr>
              <a:t>CREACIÓN DE GRUPOS DE TRABAJO</a:t>
            </a:r>
            <a:r>
              <a:rPr lang="es-ES" sz="2800" b="1" cap="none" spc="0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F0"/>
                </a:solidFill>
                <a:effectLst/>
              </a:rPr>
              <a:t> </a:t>
            </a:r>
            <a:endParaRPr lang="es-ES" sz="2800" b="1" cap="none" spc="0" dirty="0">
              <a:ln w="22225">
                <a:solidFill>
                  <a:schemeClr val="bg1"/>
                </a:solidFill>
                <a:prstDash val="solid"/>
              </a:ln>
              <a:solidFill>
                <a:srgbClr val="00B0F0"/>
              </a:solidFill>
              <a:effectLst/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3910263" y="3092116"/>
            <a:ext cx="7700211" cy="4692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DOCENTES RESPONSABLES DEL AULA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3910262" y="6025539"/>
            <a:ext cx="7700211" cy="46923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ESTUDIANTES ANEXADOS A CADA GRUPO DE TRABAJO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910262" y="3917731"/>
            <a:ext cx="7700211" cy="812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GRUPO DE TRABAJO, ESTE NOMBRE ES QUE CADA UNO LO DECIDE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846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redondeado 4"/>
          <p:cNvSpPr/>
          <p:nvPr/>
        </p:nvSpPr>
        <p:spPr>
          <a:xfrm>
            <a:off x="7267074" y="3147709"/>
            <a:ext cx="4487778" cy="8708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NOMBRE DEL GRUPO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DESCRIPCIÓN</a:t>
            </a:r>
          </a:p>
          <a:p>
            <a:pPr algn="ctr"/>
            <a:r>
              <a:rPr lang="es-A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SELECCIÓN DE USUARIOS / ESTUDIANTES</a:t>
            </a:r>
            <a:endParaRPr lang="es-A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702968" y="2707105"/>
            <a:ext cx="1852864" cy="31282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2749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22"/>
            <a:ext cx="7688179" cy="3959413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7812505" y="84222"/>
            <a:ext cx="4237124" cy="3967217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sz="2000" b="1" dirty="0" smtClean="0"/>
              <a:t>PROCEDIMIENTO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Seleccionar el usuario.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Va a pasar a la derecha en azul el estudiante seleccionado que queremos que forme parte de nuestro grupo aula.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dirty="0" smtClean="0"/>
              <a:t>Qué herramientas queremos que tenga activados dentro del grupo: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AR" sz="2000" b="1" i="1" dirty="0" smtClean="0"/>
              <a:t>NOTICIAS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AR" sz="2000" b="1" i="1" dirty="0" smtClean="0"/>
              <a:t>SITIOS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AR" sz="2000" b="1" i="1" dirty="0" smtClean="0"/>
              <a:t>FOROS</a:t>
            </a:r>
          </a:p>
          <a:p>
            <a:pPr marL="342900" indent="-342900">
              <a:buFont typeface="+mj-lt"/>
              <a:buAutoNum type="arabicPeriod"/>
            </a:pPr>
            <a:r>
              <a:rPr lang="es-AR" sz="2000" b="1" i="1" dirty="0" smtClean="0"/>
              <a:t>Presionar GUARDAR Y CREAMOS EL GRUPO.</a:t>
            </a:r>
            <a:endParaRPr lang="es-AR" sz="2000" b="1" i="1" dirty="0"/>
          </a:p>
        </p:txBody>
      </p:sp>
      <p:sp>
        <p:nvSpPr>
          <p:cNvPr id="6" name="Rectángulo 5"/>
          <p:cNvSpPr/>
          <p:nvPr/>
        </p:nvSpPr>
        <p:spPr>
          <a:xfrm>
            <a:off x="0" y="4051439"/>
            <a:ext cx="9083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8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SIGNIFICADO DE LAS FLECHAS PARA ARMAR LOS GRUPOS</a:t>
            </a:r>
            <a:endParaRPr lang="es-ES" sz="28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8" y="4582463"/>
            <a:ext cx="717883" cy="2275537"/>
          </a:xfrm>
          <a:prstGeom prst="rect">
            <a:avLst/>
          </a:prstGeom>
        </p:spPr>
      </p:pic>
      <p:sp>
        <p:nvSpPr>
          <p:cNvPr id="8" name="Flecha abajo 7"/>
          <p:cNvSpPr/>
          <p:nvPr/>
        </p:nvSpPr>
        <p:spPr>
          <a:xfrm rot="16200000">
            <a:off x="1798722" y="3671132"/>
            <a:ext cx="359443" cy="2416845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redondeado 8"/>
          <p:cNvSpPr/>
          <p:nvPr/>
        </p:nvSpPr>
        <p:spPr>
          <a:xfrm>
            <a:off x="3186866" y="4574659"/>
            <a:ext cx="8862763" cy="5871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b="1" dirty="0" smtClean="0"/>
              <a:t>INSCRIBIR A TODOS LOS ESTUDIANTES DE MI ESPACIO Y EL OTROS PROFESORES QUE COMPARTIMOS EL AULA.</a:t>
            </a:r>
            <a:endParaRPr lang="es-AR" b="1" dirty="0"/>
          </a:p>
        </p:txBody>
      </p:sp>
      <p:sp>
        <p:nvSpPr>
          <p:cNvPr id="10" name="Flecha abajo 9"/>
          <p:cNvSpPr/>
          <p:nvPr/>
        </p:nvSpPr>
        <p:spPr>
          <a:xfrm rot="16200000">
            <a:off x="1798722" y="4186161"/>
            <a:ext cx="359443" cy="24168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redondeado 10"/>
          <p:cNvSpPr/>
          <p:nvPr/>
        </p:nvSpPr>
        <p:spPr>
          <a:xfrm>
            <a:off x="3186866" y="5214862"/>
            <a:ext cx="8862763" cy="396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b="1" dirty="0" smtClean="0"/>
              <a:t>INSCRIBIR A SOLO LOS ESTUDIANTES DE MI ESPACIO.</a:t>
            </a:r>
            <a:endParaRPr lang="es-AR" b="1" dirty="0"/>
          </a:p>
        </p:txBody>
      </p:sp>
      <p:sp>
        <p:nvSpPr>
          <p:cNvPr id="12" name="Flecha abajo 11"/>
          <p:cNvSpPr/>
          <p:nvPr/>
        </p:nvSpPr>
        <p:spPr>
          <a:xfrm rot="16200000">
            <a:off x="1798721" y="4731309"/>
            <a:ext cx="359443" cy="2416845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Rectángulo redondeado 12"/>
          <p:cNvSpPr/>
          <p:nvPr/>
        </p:nvSpPr>
        <p:spPr>
          <a:xfrm>
            <a:off x="3186866" y="5760010"/>
            <a:ext cx="8862763" cy="396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b="1" dirty="0" smtClean="0"/>
              <a:t>SACAR A LOS ESTUDIANTES DE MI ESPACIO QUE ME EQUIVOQUE O NO FORMAN PARTE.</a:t>
            </a:r>
            <a:endParaRPr lang="es-AR" b="1" dirty="0"/>
          </a:p>
        </p:txBody>
      </p:sp>
      <p:sp>
        <p:nvSpPr>
          <p:cNvPr id="14" name="Flecha abajo 13"/>
          <p:cNvSpPr/>
          <p:nvPr/>
        </p:nvSpPr>
        <p:spPr>
          <a:xfrm rot="16200000">
            <a:off x="1816016" y="5276457"/>
            <a:ext cx="359443" cy="2416845"/>
          </a:xfrm>
          <a:prstGeom prst="down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Rectángulo redondeado 14"/>
          <p:cNvSpPr/>
          <p:nvPr/>
        </p:nvSpPr>
        <p:spPr>
          <a:xfrm>
            <a:off x="3204160" y="6305158"/>
            <a:ext cx="8862763" cy="39675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AR" b="1" dirty="0" smtClean="0"/>
              <a:t>SACAR A TODOS LOS ESTUDIANTES DE MI ESPACIO.</a:t>
            </a:r>
            <a:endParaRPr lang="es-AR" b="1" dirty="0"/>
          </a:p>
        </p:txBody>
      </p:sp>
      <p:sp>
        <p:nvSpPr>
          <p:cNvPr id="16" name="Rectángulo redondeado 15">
            <a:hlinkClick r:id="rId4" action="ppaction://hlinksldjump"/>
          </p:cNvPr>
          <p:cNvSpPr/>
          <p:nvPr/>
        </p:nvSpPr>
        <p:spPr>
          <a:xfrm>
            <a:off x="10915773" y="3907226"/>
            <a:ext cx="1133856" cy="585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b="1" dirty="0" smtClean="0"/>
              <a:t>VOLVER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74645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278</Words>
  <Application>Microsoft Office PowerPoint</Application>
  <PresentationFormat>Panorámica</PresentationFormat>
  <Paragraphs>45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Sistema Integrado Plataforma Educativa Colegio Alejandro Carbó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Integrado Plataforma Educativa Colegio Alejandro Carbó</dc:title>
  <dc:creator>Alumno</dc:creator>
  <cp:lastModifiedBy>Alumno</cp:lastModifiedBy>
  <cp:revision>15</cp:revision>
  <dcterms:created xsi:type="dcterms:W3CDTF">2023-03-25T21:30:15Z</dcterms:created>
  <dcterms:modified xsi:type="dcterms:W3CDTF">2023-03-26T00:13:17Z</dcterms:modified>
</cp:coreProperties>
</file>